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367" r:id="rId39"/>
    <p:sldId id="368" r:id="rId40"/>
    <p:sldId id="369" r:id="rId41"/>
    <p:sldId id="382" r:id="rId42"/>
    <p:sldId id="383" r:id="rId43"/>
    <p:sldId id="384" r:id="rId44"/>
    <p:sldId id="374" r:id="rId45"/>
    <p:sldId id="388" r:id="rId46"/>
    <p:sldId id="267" r:id="rId47"/>
    <p:sldId id="313" r:id="rId48"/>
    <p:sldId id="396" r:id="rId49"/>
    <p:sldId id="317" r:id="rId50"/>
    <p:sldId id="334" r:id="rId51"/>
    <p:sldId id="335" r:id="rId52"/>
    <p:sldId id="373" r:id="rId53"/>
    <p:sldId id="339" r:id="rId54"/>
    <p:sldId id="27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6"/>
    <p:restoredTop sz="96197"/>
  </p:normalViewPr>
  <p:slideViewPr>
    <p:cSldViewPr snapToGrid="0" snapToObjects="1">
      <p:cViewPr varScale="1">
        <p:scale>
          <a:sx n="116" d="100"/>
          <a:sy n="116" d="100"/>
        </p:scale>
        <p:origin x="200" y="3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28.06.23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28.06.23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28.06.23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28.06.23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28.06.23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28.06.23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28.06.23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28.06.23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28.06.23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28.06.23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28.06.23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28.06.23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a:t>
            </a:r>
            <a:r>
              <a:rPr lang="en-CH" sz="2000"/>
              <a:t>by a colleague) would </a:t>
            </a:r>
            <a:r>
              <a:rPr lang="en-CH" sz="2000" dirty="0"/>
              <a:t>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3677930"/>
            <a:chOff x="601434" y="2127027"/>
            <a:chExt cx="4117524"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9CC06A27-33DB-8C84-82A2-766A2C66B059}"/>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3677930"/>
            <a:chOff x="601434" y="2127027"/>
            <a:chExt cx="4117524"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 name="Rectangle 1">
            <a:extLst>
              <a:ext uri="{FF2B5EF4-FFF2-40B4-BE49-F238E27FC236}">
                <a16:creationId xmlns:a16="http://schemas.microsoft.com/office/drawing/2014/main" id="{1AC2C953-7D23-E68A-6A4D-9B68F70D7219}"/>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154984"/>
            <a:chOff x="6444342" y="1318438"/>
            <a:chExt cx="5053696"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3677930"/>
            <a:chOff x="601434" y="2127027"/>
            <a:chExt cx="4117524" cy="3677930"/>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ED706788-4567-E95C-459F-4C4A0E72C224}"/>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742594"/>
            <a:ext cx="505369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 </a:t>
            </a:r>
            <a:r>
              <a:rPr lang="en-GB" sz="1800" dirty="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endParaRPr lang="en-CH" sz="1800" dirty="0">
              <a:solidFill>
                <a:schemeClr val="accent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344986" y="3093165"/>
            <a:ext cx="9502027" cy="2578294"/>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interaction between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75019</TotalTime>
  <Words>3781</Words>
  <Application>Microsoft Macintosh PowerPoint</Application>
  <PresentationFormat>Widescreen</PresentationFormat>
  <Paragraphs>479</Paragraphs>
  <Slides>54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739</cp:revision>
  <cp:lastPrinted>2019-09-03T16:05:03Z</cp:lastPrinted>
  <dcterms:created xsi:type="dcterms:W3CDTF">2018-07-24T12:49:38Z</dcterms:created>
  <dcterms:modified xsi:type="dcterms:W3CDTF">2023-06-28T16:01:47Z</dcterms:modified>
</cp:coreProperties>
</file>